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2" r:id="rId3"/>
    <p:sldId id="271" r:id="rId4"/>
    <p:sldId id="260" r:id="rId5"/>
    <p:sldId id="274" r:id="rId6"/>
    <p:sldId id="261" r:id="rId7"/>
    <p:sldId id="267" r:id="rId8"/>
    <p:sldId id="276" r:id="rId9"/>
    <p:sldId id="273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18EEAC"/>
    <a:srgbClr val="0000FF"/>
    <a:srgbClr val="EFB91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151" autoAdjust="0"/>
    <p:restoredTop sz="94803" autoAdjust="0"/>
  </p:normalViewPr>
  <p:slideViewPr>
    <p:cSldViewPr>
      <p:cViewPr>
        <p:scale>
          <a:sx n="58" d="100"/>
          <a:sy n="58" d="100"/>
        </p:scale>
        <p:origin x="-918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7AC5D-CB30-469E-9367-1DFC963F0F37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E9906-F24C-4761-9343-0407E7AE2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4938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4E9906-F24C-4761-9343-0407E7AE2C1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4E9906-F24C-4761-9343-0407E7AE2C1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AD74-2776-49D0-820D-261B4B22209C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98121-E517-40F8-BA0E-2B80B04A3E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81000"/>
            <a:ext cx="5791200" cy="1752600"/>
          </a:xfrm>
        </p:spPr>
        <p:txBody>
          <a:bodyPr>
            <a:normAutofit fontScale="90000"/>
          </a:bodyPr>
          <a:lstStyle/>
          <a:p>
            <a:r>
              <a:rPr lang="en-US" sz="67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700" dirty="0" smtClean="0">
                <a:latin typeface="NikoshBAN" pitchFamily="2" charset="0"/>
                <a:cs typeface="NikoshBAN" pitchFamily="2" charset="0"/>
              </a:rPr>
            </a:br>
            <a:r>
              <a:rPr lang="en-US" sz="67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700" dirty="0" smtClean="0">
                <a:latin typeface="NikoshBAN" pitchFamily="2" charset="0"/>
                <a:cs typeface="NikoshBAN" pitchFamily="2" charset="0"/>
              </a:rPr>
            </a:br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7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ক্লাসে</a:t>
            </a:r>
            <a:r>
              <a:rPr lang="en-US" sz="6700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en-US" sz="6700" dirty="0" smtClean="0">
                <a:latin typeface="NikoshBAN" pitchFamily="2" charset="0"/>
                <a:cs typeface="NikoshBAN" pitchFamily="2" charset="0"/>
              </a:rPr>
            </a:br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000" dirty="0" smtClean="0">
                <a:latin typeface="NikoshBAN" pitchFamily="2" charset="0"/>
                <a:cs typeface="NikoshBAN" pitchFamily="2" charset="0"/>
              </a:rPr>
            </a:br>
            <a:r>
              <a:rPr lang="en-US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000" dirty="0" smtClean="0">
                <a:latin typeface="NikoshBAN" pitchFamily="2" charset="0"/>
                <a:cs typeface="NikoshBAN" pitchFamily="2" charset="0"/>
              </a:rPr>
            </a:b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indeawq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438400"/>
            <a:ext cx="2466975" cy="1847850"/>
          </a:xfrm>
          <a:prstGeom prst="rect">
            <a:avLst/>
          </a:prstGeom>
        </p:spPr>
      </p:pic>
      <p:pic>
        <p:nvPicPr>
          <p:cNvPr id="14" name="Content Placeholder 13" descr="imagesCAFSTXQF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514600" y="2286000"/>
            <a:ext cx="2209800" cy="2066925"/>
          </a:xfr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B9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৫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কোণটিকে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সমদ্বিখণ্ডিত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10439400" y="1295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5029200" y="2286000"/>
            <a:ext cx="3352800" cy="2438400"/>
            <a:chOff x="5149273" y="1938529"/>
            <a:chExt cx="2438400" cy="1835082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149273" y="3768901"/>
              <a:ext cx="2438400" cy="471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5015532" y="2086311"/>
              <a:ext cx="1828800" cy="153323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6934200" y="1676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59224" y="452932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430768" y="45445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বলে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lvl="1">
              <a:buNone/>
            </a:pP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পরিসীমা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বোর্ডে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ত্রিভুজু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আঁক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বাড়ি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কোণ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গুলোকে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সমদ্বিখণ্ডিত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আনবে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04800"/>
            <a:ext cx="8229600" cy="1524000"/>
          </a:xfrm>
        </p:spPr>
        <p:txBody>
          <a:bodyPr>
            <a:noAutofit/>
          </a:bodyPr>
          <a:lstStyle/>
          <a:p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 descr="imagesCAEMZ7N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2286000"/>
            <a:ext cx="2895600" cy="2590800"/>
          </a:xfrm>
        </p:spPr>
      </p:pic>
      <p:pic>
        <p:nvPicPr>
          <p:cNvPr id="8" name="Picture 7" descr="imaxgvvvv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00200"/>
            <a:ext cx="1295400" cy="600074"/>
          </a:xfrm>
          <a:prstGeom prst="rect">
            <a:avLst/>
          </a:prstGeom>
        </p:spPr>
      </p:pic>
      <p:pic>
        <p:nvPicPr>
          <p:cNvPr id="5" name="Picture 4" descr="imaui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2819400"/>
            <a:ext cx="2667000" cy="1600200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40386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খন্দকার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গোলাম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মোস্তাফা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নবাবের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তাম্বু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আত্রাই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নওগাঁ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0386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বিষয়:গণিত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দশম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ভুমি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সংলগ্ন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দু্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ইটি কোণ ও পরিসীমা দেওয়া আছে।তিঁভুজটি আঁকতে হবে।</a:t>
            </a:r>
            <a:endParaRPr lang="en-US" b="1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ফলঃ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i="1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i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i="1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endParaRPr lang="en-US" i="1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i="1" dirty="0" smtClean="0">
                <a:latin typeface="NikoshBAN" pitchFamily="2" charset="0"/>
                <a:cs typeface="NikoshBAN" pitchFamily="2" charset="0"/>
              </a:rPr>
              <a:t>এিভুজ কি তা জানতে পা</a:t>
            </a:r>
            <a:r>
              <a:rPr lang="en-US" i="1" dirty="0" err="1" smtClean="0">
                <a:latin typeface="NikoshBAN" pitchFamily="2" charset="0"/>
                <a:cs typeface="NikoshBAN" pitchFamily="2" charset="0"/>
              </a:rPr>
              <a:t>অী</a:t>
            </a:r>
            <a:r>
              <a:rPr lang="bn-BD" i="1" dirty="0" smtClean="0">
                <a:latin typeface="NikoshBAN" pitchFamily="2" charset="0"/>
                <a:cs typeface="NikoshBAN" pitchFamily="2" charset="0"/>
              </a:rPr>
              <a:t>রবে?</a:t>
            </a:r>
          </a:p>
          <a:p>
            <a:pPr>
              <a:buNone/>
            </a:pPr>
            <a:r>
              <a:rPr lang="bn-BD" i="1" dirty="0" smtClean="0">
                <a:latin typeface="NikoshBAN" pitchFamily="2" charset="0"/>
                <a:cs typeface="NikoshBAN" pitchFamily="2" charset="0"/>
              </a:rPr>
              <a:t> এিভুজ  পরিসীমা কি তা জানতে পারবে?  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নিদিষ্ট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কোণ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সমদ্বিখণ্ডি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অভীজ্ঞতার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1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867400" y="3962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2514600" y="5105400"/>
            <a:ext cx="441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85800" y="6019800"/>
            <a:ext cx="3048000" cy="7620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57200" y="228600"/>
            <a:ext cx="1524000" cy="1066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096000" y="6553200"/>
            <a:ext cx="2590800" cy="1588"/>
          </a:xfrm>
          <a:prstGeom prst="line">
            <a:avLst/>
          </a:prstGeom>
          <a:ln w="508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6057900" y="38100"/>
            <a:ext cx="2057400" cy="19812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590800" y="6488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600200"/>
          </a:xfrm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43600" y="3505200"/>
            <a:ext cx="990600" cy="523220"/>
          </a:xfrm>
          <a:prstGeom prst="rect">
            <a:avLst/>
          </a:prstGeom>
          <a:noFill/>
          <a:ln w="412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X</a:t>
            </a:r>
            <a:endParaRPr lang="en-US" sz="2800" b="1" dirty="0"/>
          </a:p>
        </p:txBody>
      </p:sp>
      <p:sp>
        <p:nvSpPr>
          <p:cNvPr id="42" name="Rectangle 41"/>
          <p:cNvSpPr/>
          <p:nvPr/>
        </p:nvSpPr>
        <p:spPr>
          <a:xfrm flipH="1">
            <a:off x="0" y="3949185"/>
            <a:ext cx="981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P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19100" y="3619500"/>
            <a:ext cx="1905000" cy="13716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85800" y="5257800"/>
            <a:ext cx="3505200" cy="1588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 rot="839230">
            <a:off x="2144663" y="3831654"/>
            <a:ext cx="2349364" cy="2271302"/>
          </a:xfrm>
          <a:prstGeom prst="arc">
            <a:avLst>
              <a:gd name="adj1" fmla="val 16580736"/>
              <a:gd name="adj2" fmla="val 5809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>
            <a:off x="3048000" y="1600200"/>
            <a:ext cx="762000" cy="762000"/>
          </a:xfrm>
          <a:prstGeom prst="arc">
            <a:avLst/>
          </a:prstGeom>
          <a:ln w="41275">
            <a:solidFill>
              <a:srgbClr val="18EE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685800" y="1219200"/>
            <a:ext cx="3886200" cy="179070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Arc 65"/>
          <p:cNvSpPr/>
          <p:nvPr/>
        </p:nvSpPr>
        <p:spPr>
          <a:xfrm rot="14918146">
            <a:off x="5960918" y="3313935"/>
            <a:ext cx="1131614" cy="1300579"/>
          </a:xfrm>
          <a:prstGeom prst="arc">
            <a:avLst>
              <a:gd name="adj1" fmla="val 16200000"/>
              <a:gd name="adj2" fmla="val 21579212"/>
            </a:avLst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023 L -0.24705 -0.0002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111 L 0 0.322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04 0.08933  C -0.049 0.108  -0.054 0.136  -0.054 0.16533  C -0.054 0.19867  -0.049 0.22533  -0.04 0.244  L 0 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 animBg="1"/>
      <p:bldP spid="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715000"/>
            <a:ext cx="8534400" cy="9445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</a:t>
            </a:r>
            <a:endParaRPr lang="en-US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9600" y="4495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 rot="10800000" flipV="1">
            <a:off x="48768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286000" y="426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629400" y="4343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4038600" y="66294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4076700" y="64389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09600" y="1676400"/>
            <a:ext cx="533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4953000" y="17526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rc 36"/>
          <p:cNvSpPr/>
          <p:nvPr/>
        </p:nvSpPr>
        <p:spPr>
          <a:xfrm rot="992864">
            <a:off x="-1149667" y="360280"/>
            <a:ext cx="2895600" cy="2514600"/>
          </a:xfrm>
          <a:prstGeom prst="arc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15862736">
            <a:off x="1410636" y="1029635"/>
            <a:ext cx="838200" cy="838200"/>
          </a:xfrm>
          <a:prstGeom prst="arc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609600" y="-457200"/>
            <a:ext cx="3505200" cy="22098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Arc 62"/>
          <p:cNvSpPr/>
          <p:nvPr/>
        </p:nvSpPr>
        <p:spPr>
          <a:xfrm rot="13262966">
            <a:off x="6783652" y="2164624"/>
            <a:ext cx="2270145" cy="2712058"/>
          </a:xfrm>
          <a:prstGeom prst="arc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c 64"/>
          <p:cNvSpPr/>
          <p:nvPr/>
        </p:nvSpPr>
        <p:spPr>
          <a:xfrm rot="19032310">
            <a:off x="3256900" y="956394"/>
            <a:ext cx="1447800" cy="1524000"/>
          </a:xfrm>
          <a:prstGeom prst="arc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/>
          <p:nvPr/>
        </p:nvCxnSpPr>
        <p:spPr>
          <a:xfrm rot="10800000">
            <a:off x="4343400" y="0"/>
            <a:ext cx="2971800" cy="19050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Arc 102"/>
          <p:cNvSpPr/>
          <p:nvPr/>
        </p:nvSpPr>
        <p:spPr>
          <a:xfrm rot="10081169">
            <a:off x="2513018" y="3854782"/>
            <a:ext cx="1752600" cy="1624185"/>
          </a:xfrm>
          <a:prstGeom prst="arc">
            <a:avLst>
              <a:gd name="adj1" fmla="val 16200000"/>
              <a:gd name="adj2" fmla="val 1400680"/>
            </a:avLst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Arc 106"/>
          <p:cNvSpPr/>
          <p:nvPr/>
        </p:nvSpPr>
        <p:spPr>
          <a:xfrm rot="10048008" flipH="1">
            <a:off x="5186360" y="2290759"/>
            <a:ext cx="838200" cy="838200"/>
          </a:xfrm>
          <a:prstGeom prst="arc">
            <a:avLst>
              <a:gd name="adj1" fmla="val 16200000"/>
              <a:gd name="adj2" fmla="val 2507195"/>
            </a:avLst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Straight Connector 110"/>
          <p:cNvCxnSpPr/>
          <p:nvPr/>
        </p:nvCxnSpPr>
        <p:spPr>
          <a:xfrm rot="5400000" flipH="1" flipV="1">
            <a:off x="9791700" y="-7239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>
            <a:off x="1866900" y="5448300"/>
            <a:ext cx="1828800" cy="5334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Arc 121"/>
          <p:cNvSpPr/>
          <p:nvPr/>
        </p:nvSpPr>
        <p:spPr>
          <a:xfrm rot="5737924">
            <a:off x="2403088" y="3922924"/>
            <a:ext cx="1600200" cy="1524000"/>
          </a:xfrm>
          <a:prstGeom prst="arc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Connector 124"/>
          <p:cNvCxnSpPr/>
          <p:nvPr/>
        </p:nvCxnSpPr>
        <p:spPr>
          <a:xfrm rot="16200000" flipH="1">
            <a:off x="2743200" y="5029200"/>
            <a:ext cx="1600200" cy="11430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048000" y="-990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685800" y="4953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46" name="TextBox 145"/>
          <p:cNvSpPr txBox="1"/>
          <p:nvPr/>
        </p:nvSpPr>
        <p:spPr>
          <a:xfrm>
            <a:off x="2710543" y="296091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4669971" y="3347357"/>
            <a:ext cx="2350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C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267200" y="4114800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C</a:t>
            </a:r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0.33333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1067  -0.018 -0.02133  -0.023 -0.02133  c -0.031 0  -0.063 0.16667  -0.063 0.33333  c 0 -0.084  -0.016 -0.16667  -0.031 -0.16667  c -0.016 0  -0.031 0.084  -0.031 0.16667  c 0 -0.04133  -0.008 -0.084  -0.016 -0.084  c -0.008 0  -0.016 0.04133  -0.016 0.084  c 0 -0.02133  -0.004 -0.04133  -0.008 -0.04133  c -0.004 0  -0.008 0.02133  -0.008 0.04133  c 0 -0.01067  -0.002 -0.02133  -0.004 -0.02133  c -0.001 0  -0.004 0.01067  -0.004 0.02133  c 0 -0.00533  -0.001 -0.01067  -0.002 -0.01067  c 0 -0.00133  -0.002 0.00533  -0.002 0.01067  c 0 -0.00267  0 -0.00533  -0.001 -0.00533  c 0 0.00133  -0.001 0.00267  -0.001 0.00533  c 0 -0.00133  0 -0.00267  0 -0.004  c -0.001 0  -0.001 0.00133  -0.001 0.00267  c -0.001 0  -0.001 -0.00133  -0.001 -0.00267  c -0.001 0  -0.001 0.00133  -0.001 0.00267  E" pathEditMode="relative" ptsTypes="">
                                      <p:cBhvr>
                                        <p:cTn id="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3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75 -0.28333 L -0.3375 0.0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46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5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54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7" grpId="0" animBg="1"/>
      <p:bldP spid="63" grpId="0" animBg="1"/>
      <p:bldP spid="65" grpId="0" animBg="1"/>
      <p:bldP spid="103" grpId="0" animBg="1"/>
      <p:bldP spid="107" grpId="0" animBg="1"/>
      <p:bldP spid="1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715000"/>
            <a:ext cx="8534400" cy="9445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</a:t>
            </a:r>
            <a:endParaRPr lang="en-US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9600" y="2286000"/>
            <a:ext cx="7467600" cy="3108543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FF00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পরিসীমা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P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ভুমি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সংলগ্ন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Xও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Y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রশি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DF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পরিসীমা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P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DE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কেটি।DওE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DE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রেখাংশের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পাশে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১/২X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  EDG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আঁকি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১/২Yকোণের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DHE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আঁকি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800" b="1" dirty="0" smtClean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4038600" y="66294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4076700" y="64389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 flipH="1" flipV="1">
            <a:off x="9791700" y="-7239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048000" y="-990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35052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DGও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EH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রশ্মিদ্বয়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পরস্পরকে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ADEএর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DAB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AED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 EAD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আঁকি।AbএবংAC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রশ্মিদ্বয়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DEরেখাংশকে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যথাক্রমে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BওC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ছেদ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ABC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উদ্দিষ্ট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81400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 rot="20202461">
            <a:off x="113854" y="763315"/>
            <a:ext cx="533409" cy="685797"/>
            <a:chOff x="5149263" y="3372191"/>
            <a:chExt cx="387933" cy="51611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5149263" y="3768901"/>
              <a:ext cx="332509" cy="11940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 flipH="1" flipV="1">
              <a:off x="5152681" y="3382822"/>
              <a:ext cx="395145" cy="37388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143000" y="1295400"/>
            <a:ext cx="687764" cy="609600"/>
            <a:chOff x="5149273" y="3208970"/>
            <a:chExt cx="498764" cy="564641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149273" y="3768901"/>
              <a:ext cx="498764" cy="471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5098154" y="3274131"/>
              <a:ext cx="558359" cy="428038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20351662">
            <a:off x="3076206" y="758172"/>
            <a:ext cx="533409" cy="685797"/>
            <a:chOff x="5149263" y="3372191"/>
            <a:chExt cx="387933" cy="516115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5149263" y="3768901"/>
              <a:ext cx="332509" cy="11940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5152681" y="3382822"/>
              <a:ext cx="395145" cy="37388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 rot="20149346">
            <a:off x="5374846" y="841156"/>
            <a:ext cx="533409" cy="685797"/>
            <a:chOff x="5149263" y="3372191"/>
            <a:chExt cx="387933" cy="516115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5149263" y="3768901"/>
              <a:ext cx="332509" cy="11940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5152681" y="3382822"/>
              <a:ext cx="395145" cy="37388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200</Words>
  <Application>Microsoft Office PowerPoint</Application>
  <PresentationFormat>On-screen Show (4:3)</PresentationFormat>
  <Paragraphs>49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আজকের ক্লাসে  স্বাগতম  </vt:lpstr>
      <vt:lpstr>পরিচিতি</vt:lpstr>
      <vt:lpstr>পাঠ ঘোষনা</vt:lpstr>
      <vt:lpstr>শিখণ ফলঃ-</vt:lpstr>
      <vt:lpstr>বিস্তারিত আলোচনা</vt:lpstr>
      <vt:lpstr>বিস্তারিত আলোচনা</vt:lpstr>
      <vt:lpstr>Slide 7</vt:lpstr>
      <vt:lpstr>Slide 8</vt:lpstr>
      <vt:lpstr>মনে করি DGও EH রশ্মিদ্বয়  পরস্পরকে A বিন্দুতে      ADEএর সমান    DAB এবং  AED এর সমান     EAD আঁকি।AbএবংAC  রশ্মিদ্বয়  DEরেখাংশকে যথাক্রমে BওC বিন্দুতে ছেদ করে তাহলে ABC উদ্দিষ্ট ত্রিভুজ।</vt:lpstr>
      <vt:lpstr>দলীয় কাজ</vt:lpstr>
      <vt:lpstr>মূল্যায়ন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TSS</cp:lastModifiedBy>
  <cp:revision>231</cp:revision>
  <dcterms:created xsi:type="dcterms:W3CDTF">2013-07-12T04:24:26Z</dcterms:created>
  <dcterms:modified xsi:type="dcterms:W3CDTF">2013-07-19T04:44:12Z</dcterms:modified>
</cp:coreProperties>
</file>